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5" r:id="rId2"/>
  </p:sldMasterIdLst>
  <p:notesMasterIdLst>
    <p:notesMasterId r:id="rId14"/>
  </p:notesMasterIdLst>
  <p:sldIdLst>
    <p:sldId id="418" r:id="rId3"/>
    <p:sldId id="411" r:id="rId4"/>
    <p:sldId id="412" r:id="rId5"/>
    <p:sldId id="416" r:id="rId6"/>
    <p:sldId id="413" r:id="rId7"/>
    <p:sldId id="409" r:id="rId8"/>
    <p:sldId id="410" r:id="rId9"/>
    <p:sldId id="414" r:id="rId10"/>
    <p:sldId id="415" r:id="rId11"/>
    <p:sldId id="417" r:id="rId12"/>
    <p:sldId id="406" r:id="rId13"/>
  </p:sldIdLst>
  <p:sldSz cx="12192000" cy="6858000"/>
  <p:notesSz cx="6808788" cy="9940925"/>
  <p:defaultTextStyle>
    <a:defPPr>
      <a:defRPr lang="it-I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'Aguanno, Andrea" initials="DA" lastIdx="4" clrIdx="0">
    <p:extLst>
      <p:ext uri="{19B8F6BF-5375-455C-9EA6-DF929625EA0E}">
        <p15:presenceInfo xmlns:p15="http://schemas.microsoft.com/office/powerpoint/2012/main" xmlns="" userId="S-1-5-21-389615005-175402566-1846952604-48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640"/>
    <a:srgbClr val="0AE414"/>
    <a:srgbClr val="797979"/>
    <a:srgbClr val="A3A4A3"/>
    <a:srgbClr val="415263"/>
    <a:srgbClr val="5E81A9"/>
    <a:srgbClr val="5F85B0"/>
    <a:srgbClr val="357B2B"/>
    <a:srgbClr val="415464"/>
    <a:srgbClr val="0053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99" autoAdjust="0"/>
    <p:restoredTop sz="95934" autoAdjust="0"/>
  </p:normalViewPr>
  <p:slideViewPr>
    <p:cSldViewPr snapToGrid="0">
      <p:cViewPr varScale="1">
        <p:scale>
          <a:sx n="59" d="100"/>
          <a:sy n="59" d="100"/>
        </p:scale>
        <p:origin x="-3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A4E9-5B20-4482-9D28-EA0FEF8DB9C8}" type="datetimeFigureOut">
              <a:rPr lang="it-IT" smtClean="0"/>
              <a:pPr/>
              <a:t>03/09/2020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D9224-B00B-4535-8DBE-F4FAF4303C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5274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A352B7E-C498-A342-95B6-809C2DF175C1}"/>
              </a:ext>
            </a:extLst>
          </p:cNvPr>
          <p:cNvSpPr txBox="1"/>
          <p:nvPr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EE5D51E-4D22-8049-A6A9-68BD341C05F6}"/>
              </a:ext>
            </a:extLst>
          </p:cNvPr>
          <p:cNvSpPr txBox="1"/>
          <p:nvPr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3622C4D-F38B-4F5C-A0DB-E1517418DF31}"/>
              </a:ext>
            </a:extLst>
          </p:cNvPr>
          <p:cNvSpPr txBox="1"/>
          <p:nvPr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B660546-0960-410D-BBFA-28A1CBC973B2}"/>
              </a:ext>
            </a:extLst>
          </p:cNvPr>
          <p:cNvSpPr txBox="1"/>
          <p:nvPr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A01A5A9F-E1AE-44C3-93C6-10D394357B4F}"/>
              </a:ext>
            </a:extLst>
          </p:cNvPr>
          <p:cNvSpPr txBox="1"/>
          <p:nvPr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902D900C-E37F-439E-BD05-7F3FB1138EA5}"/>
              </a:ext>
            </a:extLst>
          </p:cNvPr>
          <p:cNvSpPr txBox="1"/>
          <p:nvPr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xmlns="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48402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immagine 6"/>
          <p:cNvSpPr>
            <a:spLocks noGrp="1"/>
          </p:cNvSpPr>
          <p:nvPr>
            <p:ph type="pic" sz="quarter" idx="16"/>
          </p:nvPr>
        </p:nvSpPr>
        <p:spPr>
          <a:xfrm>
            <a:off x="-4235" y="3505926"/>
            <a:ext cx="2400000" cy="27075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0" name="Segnaposto immagine 6"/>
          <p:cNvSpPr>
            <a:spLocks noGrp="1"/>
          </p:cNvSpPr>
          <p:nvPr>
            <p:ph type="pic" sz="quarter" idx="17"/>
          </p:nvPr>
        </p:nvSpPr>
        <p:spPr>
          <a:xfrm>
            <a:off x="9792000" y="3505926"/>
            <a:ext cx="2400000" cy="27075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3" name="Segnaposto immagine 12"/>
          <p:cNvSpPr>
            <a:spLocks noGrp="1"/>
          </p:cNvSpPr>
          <p:nvPr>
            <p:ph type="pic" sz="quarter" idx="14"/>
          </p:nvPr>
        </p:nvSpPr>
        <p:spPr>
          <a:xfrm>
            <a:off x="2384600" y="849501"/>
            <a:ext cx="7422800" cy="5363948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it-IT" sz="1867"/>
            </a:lvl1pPr>
          </a:lstStyle>
          <a:p>
            <a:pPr marL="0" lvl="0" indent="0" algn="ctr">
              <a:buNone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>
            <a:lvl1pPr>
              <a:defRPr lang="it-IT"/>
            </a:lvl1pPr>
          </a:lstStyle>
          <a:p>
            <a:pPr lvl="0" algn="l"/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rPr/>
              <a:pPr/>
              <a:t>‹N›</a:t>
            </a:fld>
            <a:endParaRPr lang="it-IT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3"/>
          </p:nvPr>
        </p:nvSpPr>
        <p:spPr>
          <a:xfrm>
            <a:off x="-4235" y="849501"/>
            <a:ext cx="2400000" cy="2678803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4" name="Segnaposto immagine 6"/>
          <p:cNvSpPr>
            <a:spLocks noGrp="1"/>
          </p:cNvSpPr>
          <p:nvPr>
            <p:ph type="pic" sz="quarter" idx="15"/>
          </p:nvPr>
        </p:nvSpPr>
        <p:spPr>
          <a:xfrm>
            <a:off x="9792000" y="849501"/>
            <a:ext cx="2400000" cy="2678803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0" y="849501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79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xmlns="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582749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CERC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969" y="3464911"/>
            <a:ext cx="6288075" cy="697627"/>
          </a:xfrm>
        </p:spPr>
        <p:txBody>
          <a:bodyPr/>
          <a:lstStyle>
            <a:lvl1pPr marL="0" indent="0" algn="l">
              <a:buNone/>
              <a:defRPr sz="1867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987969" y="2792836"/>
            <a:ext cx="6288075" cy="533480"/>
          </a:xfrm>
        </p:spPr>
        <p:txBody>
          <a:bodyPr/>
          <a:lstStyle>
            <a:lvl1pPr algn="l">
              <a:defRPr sz="2667">
                <a:solidFill>
                  <a:schemeClr val="accent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4245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82150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1433" y="1412777"/>
            <a:ext cx="11235267" cy="4713388"/>
          </a:xfrm>
        </p:spPr>
        <p:txBody>
          <a:bodyPr>
            <a:normAutofit/>
          </a:bodyPr>
          <a:lstStyle>
            <a:lvl1pPr marL="243411" indent="-243411" algn="l">
              <a:lnSpc>
                <a:spcPct val="120000"/>
              </a:lnSpc>
              <a:defRPr sz="1867">
                <a:solidFill>
                  <a:schemeClr val="tx1"/>
                </a:solidFill>
              </a:defRPr>
            </a:lvl1pPr>
            <a:lvl2pPr marL="836063" indent="-226478" algn="l">
              <a:lnSpc>
                <a:spcPct val="120000"/>
              </a:lnSpc>
              <a:defRPr sz="1600">
                <a:solidFill>
                  <a:schemeClr val="tx1"/>
                </a:solidFill>
              </a:defRPr>
            </a:lvl2pPr>
            <a:lvl3pPr marL="1430831" indent="-211661" algn="l">
              <a:lnSpc>
                <a:spcPct val="120000"/>
              </a:lnSpc>
              <a:defRPr sz="1467">
                <a:solidFill>
                  <a:schemeClr val="tx1"/>
                </a:solidFill>
              </a:defRPr>
            </a:lvl3pPr>
            <a:lvl4pPr marL="2034066" indent="-205312" algn="l">
              <a:lnSpc>
                <a:spcPct val="120000"/>
              </a:lnSpc>
              <a:defRPr sz="1400">
                <a:solidFill>
                  <a:schemeClr val="tx1"/>
                </a:solidFill>
              </a:defRPr>
            </a:lvl4pPr>
            <a:lvl5pPr marL="2626718" indent="-188379" algn="l">
              <a:lnSpc>
                <a:spcPct val="12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rPr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480485" y="740701"/>
            <a:ext cx="11221231" cy="3139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it-IT" sz="1600">
                <a:solidFill>
                  <a:schemeClr val="accent3"/>
                </a:solidFill>
              </a:defRPr>
            </a:lvl1pPr>
            <a:lvl2pPr>
              <a:defRPr lang="it-IT" sz="2400"/>
            </a:lvl2pPr>
            <a:lvl3pPr>
              <a:defRPr lang="it-IT"/>
            </a:lvl3pPr>
            <a:lvl4pPr>
              <a:defRPr lang="it-IT" sz="2400"/>
            </a:lvl4pPr>
            <a:lvl5pPr>
              <a:defRPr lang="it-IT" sz="2400"/>
            </a:lvl5pPr>
          </a:lstStyle>
          <a:p>
            <a:pPr marL="0" lvl="0"/>
            <a:r>
              <a:rPr lang="it-IT" dirty="0"/>
              <a:t>Fare clic per modificare gli stili del testo dello schema</a:t>
            </a:r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0" y="1220755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380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39174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testu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/>
        </p:nvSpPr>
        <p:spPr>
          <a:xfrm>
            <a:off x="11178117" y="6383867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/>
        </p:nvSpPr>
        <p:spPr>
          <a:xfrm>
            <a:off x="11557000" y="6436784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/>
        </p:nvSpPr>
        <p:spPr>
          <a:xfrm>
            <a:off x="11658600" y="6430433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 userDrawn="1"/>
        </p:nvSpPr>
        <p:spPr>
          <a:xfrm>
            <a:off x="11178117" y="6383867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 userDrawn="1"/>
        </p:nvSpPr>
        <p:spPr>
          <a:xfrm>
            <a:off x="11557000" y="6436784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 userDrawn="1"/>
        </p:nvSpPr>
        <p:spPr>
          <a:xfrm>
            <a:off x="11658600" y="6430433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7D3786A9-8315-4B48-8BA0-D2FF4F8A8DB3}"/>
              </a:ext>
            </a:extLst>
          </p:cNvPr>
          <p:cNvSpPr>
            <a:spLocks noGrp="1" noChangeAspect="1"/>
          </p:cNvSpPr>
          <p:nvPr>
            <p:ph type="body" idx="13"/>
          </p:nvPr>
        </p:nvSpPr>
        <p:spPr>
          <a:xfrm>
            <a:off x="334433" y="357719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9A230F14-57A8-BA4C-987B-74CBBCA35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434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2175761E-24CE-4844-82D4-75637B8A27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C2E5E3D6-439F-9547-BB50-DEEEE4BE160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34434" y="6297084"/>
            <a:ext cx="1344084" cy="245533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0B34D3-CF97-482E-AE26-BA203912DC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9387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02D24F6-9E41-B841-AA8B-E3F42EB4ADFE}"/>
              </a:ext>
            </a:extLst>
          </p:cNvPr>
          <p:cNvSpPr txBox="1"/>
          <p:nvPr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3E480ACB-784B-6E44-9A41-6C0CA71DF68F}"/>
              </a:ext>
            </a:extLst>
          </p:cNvPr>
          <p:cNvSpPr txBox="1"/>
          <p:nvPr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xmlns="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809841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68020"/>
            <a:ext cx="8593667" cy="355259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409528"/>
            <a:ext cx="11523133" cy="461238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6375040-6597-3645-B37F-9898121C930A}"/>
              </a:ext>
            </a:extLst>
          </p:cNvPr>
          <p:cNvSpPr txBox="1"/>
          <p:nvPr/>
        </p:nvSpPr>
        <p:spPr>
          <a:xfrm>
            <a:off x="9886604" y="520931"/>
            <a:ext cx="1219200" cy="121920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2400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306295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3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0901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xmlns="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1919" y="1536000"/>
            <a:ext cx="7105648" cy="44858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743C5636-95C7-364E-8E8A-9F8B5003973C}"/>
              </a:ext>
            </a:extLst>
          </p:cNvPr>
          <p:cNvSpPr txBox="1"/>
          <p:nvPr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5" y="1536001"/>
            <a:ext cx="4224867" cy="46123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8483"/>
            <a:ext cx="8593667" cy="3741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399168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1098">
          <p15:clr>
            <a:srgbClr val="FBAE40"/>
          </p15:clr>
        </p15:guide>
        <p15:guide id="4" orient="horz" pos="35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4433" y="357719"/>
            <a:ext cx="8593667" cy="3831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743C5636-95C7-364E-8E8A-9F8B5003973C}"/>
              </a:ext>
            </a:extLst>
          </p:cNvPr>
          <p:cNvSpPr txBox="1"/>
          <p:nvPr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12FAAFC5-54F6-9742-BD30-879CAD9043DE}"/>
              </a:ext>
            </a:extLst>
          </p:cNvPr>
          <p:cNvSpPr txBox="1"/>
          <p:nvPr/>
        </p:nvSpPr>
        <p:spPr>
          <a:xfrm>
            <a:off x="8462434" y="3429000"/>
            <a:ext cx="3395133" cy="2285337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72034" y="1532965"/>
            <a:ext cx="2734733" cy="4488953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12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xmlns="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34433" y="1532965"/>
            <a:ext cx="8593667" cy="4517804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7984"/>
            <a:ext cx="8593667" cy="374649"/>
          </a:xfrm>
        </p:spPr>
        <p:txBody>
          <a:bodyPr lIns="0" tIns="0" rIns="0" bIns="0"/>
          <a:lstStyle>
            <a:lvl1pPr marL="0" indent="0">
              <a:buNone/>
              <a:defRPr lang="it-IT" sz="2133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600673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A352B7E-C498-A342-95B6-809C2DF175C1}"/>
              </a:ext>
            </a:extLst>
          </p:cNvPr>
          <p:cNvSpPr txBox="1"/>
          <p:nvPr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6CAD467-77FD-CF42-B8F8-301BF57954E0}"/>
              </a:ext>
            </a:extLst>
          </p:cNvPr>
          <p:cNvSpPr txBox="1"/>
          <p:nvPr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DB816B4-1068-1A42-8E43-A06719D84D6B}"/>
              </a:ext>
            </a:extLst>
          </p:cNvPr>
          <p:cNvSpPr txBox="1"/>
          <p:nvPr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02D24F6-9E41-B841-AA8B-E3F42EB4ADFE}"/>
              </a:ext>
            </a:extLst>
          </p:cNvPr>
          <p:cNvSpPr txBox="1"/>
          <p:nvPr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3A76B943-58B8-DA47-92ED-EC3F5B4C782D}"/>
              </a:ext>
            </a:extLst>
          </p:cNvPr>
          <p:cNvSpPr txBox="1">
            <a:spLocks/>
          </p:cNvSpPr>
          <p:nvPr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DEB503F0-7E7E-4534-8B60-CEE54CEA23ED}"/>
              </a:ext>
            </a:extLst>
          </p:cNvPr>
          <p:cNvSpPr txBox="1"/>
          <p:nvPr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xmlns="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151309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3ECF-A01B-4460-B74A-5EFBF326178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406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xmlns="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2632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77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65" r:id="rId9"/>
    <p:sldLayoutId id="2147483666" r:id="rId10"/>
    <p:sldLayoutId id="2147483668" r:id="rId11"/>
    <p:sldLayoutId id="2147483669" r:id="rId12"/>
    <p:sldLayoutId id="2147483672" r:id="rId13"/>
    <p:sldLayoutId id="2147483684" r:id="rId1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10356851" y="6455833"/>
            <a:ext cx="1500716" cy="213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40" tIns="45720" rIns="91440" b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8CEE22EC-AF1F-4A2B-AB8B-BEE13242F5FB}" type="slidenum">
              <a:rPr lang="it-IT" altLang="it-IT" sz="1067" smtClean="0">
                <a:solidFill>
                  <a:schemeClr val="accent3"/>
                </a:solidFill>
                <a:latin typeface="+mj-lt"/>
              </a:rPr>
              <a:pPr algn="r" eaLnBrk="1" hangingPunct="1">
                <a:defRPr/>
              </a:pPr>
              <a:t>‹N›</a:t>
            </a:fld>
            <a:endParaRPr lang="it-IT" altLang="it-IT" sz="1067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95B4A8-3B8D-4410-AE83-ED981E2E9E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3934" y="6502400"/>
            <a:ext cx="1308100" cy="213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40" tIns="45720" rIns="91440" b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fld id="{DE720125-7536-4060-822E-65AC18836526}" type="slidenum">
              <a:rPr lang="it-IT" altLang="it-IT" sz="1067" smtClean="0">
                <a:solidFill>
                  <a:schemeClr val="accent3"/>
                </a:solidFill>
                <a:latin typeface="+mj-lt"/>
              </a:rPr>
              <a:pPr eaLnBrk="1" hangingPunct="1">
                <a:defRPr/>
              </a:pPr>
              <a:t>‹N›</a:t>
            </a:fld>
            <a:endParaRPr lang="it-IT" altLang="it-IT" sz="1067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97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07469" rtl="0" eaLnBrk="0" fontAlgn="base" hangingPunct="0">
        <a:spcBef>
          <a:spcPct val="0"/>
        </a:spcBef>
        <a:spcAft>
          <a:spcPct val="0"/>
        </a:spcAft>
        <a:defRPr lang="it-IT" sz="2667" b="1" kern="1200">
          <a:solidFill>
            <a:schemeClr val="accent2"/>
          </a:solidFill>
          <a:latin typeface="+mn-lt"/>
          <a:ea typeface="+mn-ea"/>
          <a:cs typeface="+mn-cs"/>
        </a:defRPr>
      </a:lvl1pPr>
      <a:lvl2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2pPr>
      <a:lvl3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3pPr>
      <a:lvl4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4pPr>
      <a:lvl5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5pPr>
      <a:lvl6pPr marL="609585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6pPr>
      <a:lvl7pPr marL="1219170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7pPr>
      <a:lvl8pPr marL="1828754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8pPr>
      <a:lvl9pPr marL="2438339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237061" indent="-237061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717533" indent="-260344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tabLst>
          <a:tab pos="717533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003" indent="-192613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904952" indent="-177796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512421" indent="-188379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Hs0DOOecMd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34432" y="2834640"/>
            <a:ext cx="11020107" cy="1675978"/>
          </a:xfrm>
        </p:spPr>
        <p:txBody>
          <a:bodyPr/>
          <a:lstStyle/>
          <a:p>
            <a:r>
              <a:rPr lang="it-IT" sz="4000" b="1" i="1" dirty="0" err="1" smtClean="0"/>
              <a:t>Overview</a:t>
            </a:r>
            <a:r>
              <a:rPr lang="it-IT" sz="4000" b="1" dirty="0" smtClean="0"/>
              <a:t> domanda di finanziamento per</a:t>
            </a:r>
            <a:r>
              <a:rPr lang="it-IT" sz="4000" b="1" smtClean="0"/>
              <a:t>: Patrimonializzazione</a:t>
            </a:r>
            <a:endParaRPr lang="it-IT" sz="4000" b="1" dirty="0"/>
          </a:p>
        </p:txBody>
      </p:sp>
      <p:sp>
        <p:nvSpPr>
          <p:cNvPr id="4" name="Segnaposto testo 2"/>
          <p:cNvSpPr txBox="1">
            <a:spLocks/>
          </p:cNvSpPr>
          <p:nvPr/>
        </p:nvSpPr>
        <p:spPr>
          <a:xfrm>
            <a:off x="334433" y="4510618"/>
            <a:ext cx="9144000" cy="167597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Documento a scopo illustrativo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79797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Back up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0" y="6297613"/>
            <a:ext cx="1343025" cy="244475"/>
          </a:xfrm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DA0FE-9C19-F746-8419-6700E348BF7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415364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415364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3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Video tutorial Portale dei Finanziamenti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6" name="Hs0DOOecMd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3022" y="1584456"/>
            <a:ext cx="7470946" cy="420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3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testo 10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Selezione del finanziamento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68" r="1525"/>
          <a:stretch/>
        </p:blipFill>
        <p:spPr>
          <a:xfrm>
            <a:off x="548640" y="842434"/>
            <a:ext cx="11257280" cy="593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59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Indicazione settore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18826" r="17174"/>
          <a:stretch/>
        </p:blipFill>
        <p:spPr>
          <a:xfrm>
            <a:off x="883920" y="899971"/>
            <a:ext cx="1063752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err="1" smtClean="0"/>
              <a:t>Overview</a:t>
            </a:r>
            <a:r>
              <a:rPr lang="it-IT" dirty="0" smtClean="0"/>
              <a:t> passi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75" r="18394"/>
          <a:stretch/>
        </p:blipFill>
        <p:spPr>
          <a:xfrm>
            <a:off x="1482571" y="1238000"/>
            <a:ext cx="9209672" cy="436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446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Descrizione progetto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22" t="6268" r="34111" b="1270"/>
          <a:stretch/>
        </p:blipFill>
        <p:spPr>
          <a:xfrm>
            <a:off x="1956121" y="740834"/>
            <a:ext cx="8229599" cy="592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46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Valutazione preliminare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18" t="16170" r="44652" b="3011"/>
          <a:stretch/>
        </p:blipFill>
        <p:spPr>
          <a:xfrm>
            <a:off x="3426105" y="740834"/>
            <a:ext cx="4872943" cy="602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93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Completamento profilo dell’azienda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50" t="4548" r="40333" b="5323"/>
          <a:stretch/>
        </p:blipFill>
        <p:spPr>
          <a:xfrm>
            <a:off x="1168802" y="1270374"/>
            <a:ext cx="4650337" cy="531303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17" r="48833" b="6399"/>
          <a:stretch/>
        </p:blipFill>
        <p:spPr>
          <a:xfrm>
            <a:off x="6802383" y="1270375"/>
            <a:ext cx="4511040" cy="5313039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6802382" y="924560"/>
            <a:ext cx="4511041" cy="345815"/>
          </a:xfrm>
          <a:prstGeom prst="rect">
            <a:avLst/>
          </a:prstGeom>
        </p:spPr>
        <p:txBody>
          <a:bodyPr vert="horz" wrap="square" lIns="36000" tIns="36000" rIns="36000" bIns="36000" rtlCol="0" anchor="b">
            <a:noAutofit/>
          </a:bodyPr>
          <a:lstStyle/>
          <a:p>
            <a:pPr algn="l"/>
            <a:r>
              <a:rPr lang="it-IT" b="1" dirty="0" smtClean="0">
                <a:solidFill>
                  <a:schemeClr val="accent1"/>
                </a:solidFill>
              </a:rPr>
              <a:t>Qualora la domanda fosse presentata da un referente esterno all’azienda: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238449" y="924559"/>
            <a:ext cx="4511041" cy="345815"/>
          </a:xfrm>
          <a:prstGeom prst="rect">
            <a:avLst/>
          </a:prstGeom>
        </p:spPr>
        <p:txBody>
          <a:bodyPr vert="horz" wrap="square" lIns="36000" tIns="36000" rIns="36000" bIns="36000" rtlCol="0" anchor="b">
            <a:noAutofit/>
          </a:bodyPr>
          <a:lstStyle/>
          <a:p>
            <a:pPr algn="l"/>
            <a:r>
              <a:rPr lang="it-IT" b="1" dirty="0" smtClean="0">
                <a:solidFill>
                  <a:schemeClr val="accent1"/>
                </a:solidFill>
              </a:rPr>
              <a:t>Dati dell’azienda</a:t>
            </a:r>
          </a:p>
        </p:txBody>
      </p:sp>
    </p:spTree>
    <p:extLst>
      <p:ext uri="{BB962C8B-B14F-4D97-AF65-F5344CB8AC3E}">
        <p14:creationId xmlns:p14="http://schemas.microsoft.com/office/powerpoint/2010/main" xmlns="" val="35921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Completamento profilo dell’azienda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8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16" t="10792" r="39417" b="-105"/>
          <a:stretch/>
        </p:blipFill>
        <p:spPr>
          <a:xfrm>
            <a:off x="750993" y="1320534"/>
            <a:ext cx="4879456" cy="509016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16" t="15393" r="38917"/>
          <a:stretch/>
        </p:blipFill>
        <p:spPr>
          <a:xfrm>
            <a:off x="6675945" y="1320534"/>
            <a:ext cx="4802209" cy="509016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675945" y="883920"/>
            <a:ext cx="4511041" cy="345815"/>
          </a:xfrm>
          <a:prstGeom prst="rect">
            <a:avLst/>
          </a:prstGeom>
        </p:spPr>
        <p:txBody>
          <a:bodyPr vert="horz" wrap="square" lIns="36000" tIns="36000" rIns="36000" bIns="36000" rtlCol="0" anchor="b">
            <a:noAutofit/>
          </a:bodyPr>
          <a:lstStyle/>
          <a:p>
            <a:pPr algn="l"/>
            <a:r>
              <a:rPr lang="it-IT" b="1" dirty="0" smtClean="0">
                <a:solidFill>
                  <a:schemeClr val="accent1"/>
                </a:solidFill>
              </a:rPr>
              <a:t>Dati Impresa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50993" y="883919"/>
            <a:ext cx="4511041" cy="345815"/>
          </a:xfrm>
          <a:prstGeom prst="rect">
            <a:avLst/>
          </a:prstGeom>
        </p:spPr>
        <p:txBody>
          <a:bodyPr vert="horz" wrap="square" lIns="36000" tIns="36000" rIns="36000" bIns="36000" rtlCol="0" anchor="b">
            <a:noAutofit/>
          </a:bodyPr>
          <a:lstStyle/>
          <a:p>
            <a:pPr algn="l"/>
            <a:r>
              <a:rPr lang="it-IT" b="1" dirty="0" smtClean="0">
                <a:solidFill>
                  <a:schemeClr val="accent1"/>
                </a:solidFill>
              </a:rPr>
              <a:t>Dati Rappresentante Legale</a:t>
            </a:r>
          </a:p>
        </p:txBody>
      </p:sp>
    </p:spTree>
    <p:extLst>
      <p:ext uri="{BB962C8B-B14F-4D97-AF65-F5344CB8AC3E}">
        <p14:creationId xmlns:p14="http://schemas.microsoft.com/office/powerpoint/2010/main" xmlns="" val="21924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 smtClean="0"/>
              <a:t>Dichiarazioni collegate al finanziamento e firma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083" t="13469" r="46642" b="4640"/>
          <a:stretch/>
        </p:blipFill>
        <p:spPr>
          <a:xfrm>
            <a:off x="141393" y="1148080"/>
            <a:ext cx="4135967" cy="486664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50" r="45500"/>
          <a:stretch/>
        </p:blipFill>
        <p:spPr>
          <a:xfrm>
            <a:off x="4338872" y="965200"/>
            <a:ext cx="3649688" cy="573595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833" t="13743" r="46250" b="2685"/>
          <a:stretch/>
        </p:blipFill>
        <p:spPr>
          <a:xfrm>
            <a:off x="8050072" y="1148080"/>
            <a:ext cx="3999809" cy="486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2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nuovo cdp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anuovo cdp" id="{E7373223-18D4-4D4E-BE5B-8D36DD82C50D}" vid="{FD202F77-C07F-4722-A5B1-04D99BF0896B}"/>
    </a:ext>
  </a:extLst>
</a:theme>
</file>

<file path=ppt/theme/theme2.xml><?xml version="1.0" encoding="utf-8"?>
<a:theme xmlns:a="http://schemas.openxmlformats.org/drawingml/2006/main" name="1_Simest">
  <a:themeElements>
    <a:clrScheme name="Personalizzato 6">
      <a:dk1>
        <a:srgbClr val="001548"/>
      </a:dk1>
      <a:lt1>
        <a:sysClr val="window" lastClr="FFFFFF"/>
      </a:lt1>
      <a:dk2>
        <a:srgbClr val="C90026"/>
      </a:dk2>
      <a:lt2>
        <a:srgbClr val="D9D9D9"/>
      </a:lt2>
      <a:accent1>
        <a:srgbClr val="830C23"/>
      </a:accent1>
      <a:accent2>
        <a:srgbClr val="0C5D4F"/>
      </a:accent2>
      <a:accent3>
        <a:srgbClr val="747474"/>
      </a:accent3>
      <a:accent4>
        <a:srgbClr val="000000"/>
      </a:accent4>
      <a:accent5>
        <a:srgbClr val="4D4D4D"/>
      </a:accent5>
      <a:accent6>
        <a:srgbClr val="BFBFBF"/>
      </a:accent6>
      <a:hlink>
        <a:srgbClr val="005392"/>
      </a:hlink>
      <a:folHlink>
        <a:srgbClr val="00539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Temanuovo cdp</Template>
  <TotalTime>3812</TotalTime>
  <Words>69</Words>
  <Application>Microsoft Office PowerPoint</Application>
  <PresentationFormat>Personalizzato</PresentationFormat>
  <Paragraphs>26</Paragraphs>
  <Slides>11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Temanuovo cdp</vt:lpstr>
      <vt:lpstr>1_Simest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and services for the international expansion  of enterprises</dc:title>
  <dc:creator>Ferrero, Cristina</dc:creator>
  <cp:lastModifiedBy>Patrizia</cp:lastModifiedBy>
  <cp:revision>441</cp:revision>
  <cp:lastPrinted>2019-12-02T16:32:26Z</cp:lastPrinted>
  <dcterms:created xsi:type="dcterms:W3CDTF">2019-07-15T14:05:53Z</dcterms:created>
  <dcterms:modified xsi:type="dcterms:W3CDTF">2020-09-03T08:11:55Z</dcterms:modified>
</cp:coreProperties>
</file>